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4C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FA513-6D06-B889-C5DB-E7FAB5B21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BC8B1C-3C57-7EB4-8322-432E04355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870E77-C4EE-D14F-BE0B-EF8EB851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6BA100-8036-040C-F724-E95112C6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9635E6-36C7-B5BC-5BCD-4BD7C343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05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27E95A-AD0A-0C33-17A0-4AFB36FBE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D312F1-CF41-A6A6-DDF0-D1D3AAB0D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4B6BF0-D3ED-FA0D-F3C8-0FC5B967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3D4007-D7C8-7536-B4C3-50FEBE66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1051F0-61C1-F4AD-2A3C-B04936AB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19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A74DDE-0369-466F-2D9D-BEB7F9268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B4DDAB5-27E5-E44F-AD8A-D39AD4727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8BC319-713A-A2BC-62EC-8061DA605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A23D90-4F91-D74A-3B81-5D001314A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9E255D-EE06-8B84-58F0-FDF167A3A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85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7E194-E63D-866F-1100-892CAC1D6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20D76A-B57E-EC94-A9BB-04D6E855B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0D807E-DA45-1A81-6EDE-27F3A089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F193EE-0DBB-4CB6-F630-264C7680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6F9571-779E-67CB-42C6-32D423CB3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10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9201C-7C86-5A52-4861-07B04D5EF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579F93-0EDF-41C1-DF6B-86B6FFDA3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CAEDE3-D5DF-E441-5169-1A6B7E3E7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F26002-CEB3-9877-3269-EEAB6851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36F10D-56A2-C642-38F0-E1E2CD485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73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468A9-74E1-FB21-3483-5373461A8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0B6255-7621-0074-34A6-A668AB70F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C71D63-64EE-F9B7-29F3-9BD9BB52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8F317C-4E7E-9285-EBA0-3D4261EF1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F348DF-7472-DD87-021D-B4CF8AC8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636AB4-CB9E-E522-1D39-B51FEF911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18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727AD6-E202-589E-C535-D6C5E086F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A50B27-6E86-C2DA-A987-3D212EB2E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81D31BF-A64B-95F9-4BC2-8AF7A176E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4C9BA4F-CCF4-13FA-F474-60922A87E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A32E49-C7FC-ED93-1C36-5420EB3FF1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395250-7D6E-7C13-6AD5-C60957C1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CE88E00-80F2-ACC2-A8B3-85BECE70D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542BB2F-B359-58AB-4E03-7934740F1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28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7A853-C650-62FA-B999-757D24D0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8A823F6-D207-9623-4BB6-FF463774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095789-D139-A542-9903-782CC901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0A6CC7E-1982-3A5B-6F41-004CEFA24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42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CAB861B-4F33-75E2-B711-4C96663E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4D8391C-5DB6-7E79-F83E-941645F7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C1D39E8-485B-D699-9483-39A1F25DB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44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C3D57-0D0E-750D-7AEF-074676DA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68D2D6-6F91-5EE6-3BB4-153F7168D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077F2D8-EFB3-85E7-2B01-43CB35578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7856FD-8CFF-07DC-D172-3C42A5C6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5033F-F223-9E81-58E7-70AA5EE5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89FB32A-2F5D-97C1-CC84-9576C7332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7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62638-F74C-6879-BA70-2A80ACA20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17AC1AD-3760-6394-187E-7BEBAAADD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9DB78DC-95C4-9EB4-A05A-67485EA4D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674CAB-D741-9EC0-1188-8F804155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E0461B-51F2-5AB5-C937-67110C08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FAE101-FD7C-4872-2845-D58A01B32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01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E4D7B59-30A2-CEE6-AAB1-7C46F6328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17AD3FD-9521-CBA1-1599-3B05B5B4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CC9EF3-3EDE-AB7F-AB0A-E49F2D294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15C84-98EE-4E92-B2C9-7E7EBE574DDE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1A51A-E867-FC7F-BDD6-7A93BCAD8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9B62F8-F196-6498-9707-F44035177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0017CE-D709-49D6-B109-1AEC1F763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03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595AA-3F96-D2A7-0120-4B7E5FB85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0931" y="1624519"/>
            <a:ext cx="6636026" cy="2275732"/>
          </a:xfrm>
        </p:spPr>
        <p:txBody>
          <a:bodyPr/>
          <a:lstStyle/>
          <a:p>
            <a:r>
              <a:rPr lang="pt-BR" dirty="0">
                <a:solidFill>
                  <a:schemeClr val="accent3"/>
                </a:solidFill>
              </a:rPr>
              <a:t>TEMA DA AULA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D1980B-4F67-43EA-CCDC-1122AA576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0931" y="4307716"/>
            <a:ext cx="6636026" cy="791058"/>
          </a:xfrm>
        </p:spPr>
        <p:txBody>
          <a:bodyPr/>
          <a:lstStyle/>
          <a:p>
            <a:r>
              <a:rPr lang="pt-BR" dirty="0">
                <a:solidFill>
                  <a:srgbClr val="074C73"/>
                </a:solidFill>
              </a:rPr>
              <a:t>PALESTRANTE</a:t>
            </a:r>
          </a:p>
        </p:txBody>
      </p:sp>
    </p:spTree>
    <p:extLst>
      <p:ext uri="{BB962C8B-B14F-4D97-AF65-F5344CB8AC3E}">
        <p14:creationId xmlns:p14="http://schemas.microsoft.com/office/powerpoint/2010/main" val="358489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EB680A-B184-0380-4E92-756DA59B2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CDC8BF-DB08-F110-2A11-797DC02D1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31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3586F3C-A214-07BF-238B-47231B906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EA59AE1-D47F-2649-93E3-455C28A79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5C06B3EF-F3E9-63F1-B4F1-BA5E353B0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15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CED98B3-5AE8-6CFC-AA35-124EF52A1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A0E3D6C6-A680-3FD4-55A4-DA2C22B5EC3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520A8BC2-A995-80E3-F313-DD457973F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6068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TEMA DA AULA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SD Style Design Publicidade</dc:creator>
  <cp:lastModifiedBy>SD Style Design Publicidade</cp:lastModifiedBy>
  <cp:revision>1</cp:revision>
  <dcterms:created xsi:type="dcterms:W3CDTF">2026-03-17T16:20:50Z</dcterms:created>
  <dcterms:modified xsi:type="dcterms:W3CDTF">2026-03-17T16:24:08Z</dcterms:modified>
</cp:coreProperties>
</file>