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3F4669-6CF2-40D2-9768-EE8473C9B2E1}" v="3" dt="2025-06-09T18:18:00.5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80" d="100"/>
          <a:sy n="80" d="100"/>
        </p:scale>
        <p:origin x="384" y="2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09.06.2025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7683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09.06.2025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6588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09.06.2025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639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09.06.2025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005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09.06.2025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1375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09.06.2025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4613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09.06.2025</a:t>
            </a:fld>
            <a:endParaRPr lang="de-DE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4421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09.06.2025</a:t>
            </a:fld>
            <a:endParaRPr lang="de-DE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8533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09.06.2025</a:t>
            </a:fld>
            <a:endParaRPr lang="de-DE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8281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09.06.2025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7836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1C7C-CEA3-4CAA-BE4B-344879E7C377}" type="datetimeFigureOut">
              <a:rPr lang="de-DE" smtClean="0"/>
              <a:t>09.06.2025</a:t>
            </a:fld>
            <a:endParaRPr lang="de-DE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5566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de-DE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de-DE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E51C7C-CEA3-4CAA-BE4B-344879E7C377}" type="datetimeFigureOut">
              <a:rPr lang="de-DE" smtClean="0"/>
              <a:t>09.06.2025</a:t>
            </a:fld>
            <a:endParaRPr lang="de-DE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4FE2FE-B55E-4328-8F5C-2CEB8781A47B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5746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Texto&#10;&#10;O conteúdo gerado por IA pode estar incorreto.">
            <a:extLst>
              <a:ext uri="{FF2B5EF4-FFF2-40B4-BE49-F238E27FC236}">
                <a16:creationId xmlns:a16="http://schemas.microsoft.com/office/drawing/2014/main" id="{FCE780A9-1847-2C5D-1063-3CCF8A57D6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866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Uma imagem contendo Padrão do plano de fundo&#10;&#10;O conteúdo gerado por IA pode estar incorreto.">
            <a:extLst>
              <a:ext uri="{FF2B5EF4-FFF2-40B4-BE49-F238E27FC236}">
                <a16:creationId xmlns:a16="http://schemas.microsoft.com/office/drawing/2014/main" id="{2A52AB88-4900-5BBD-607B-971E8DB0A6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654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Escritório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Alexandre Gomes</dc:creator>
  <cp:lastModifiedBy>Alexandre Gomes</cp:lastModifiedBy>
  <cp:revision>14</cp:revision>
  <dcterms:created xsi:type="dcterms:W3CDTF">2025-06-04T20:57:56Z</dcterms:created>
  <dcterms:modified xsi:type="dcterms:W3CDTF">2025-06-09T21:56:29Z</dcterms:modified>
</cp:coreProperties>
</file>