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-9888" y="-6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96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137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74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738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547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76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7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12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68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88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70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A208D-0479-4A8B-BAA7-C820E624034A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525A1-B8B2-41B3-AF99-4E61585CE8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52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22E5230C-B304-48F6-869E-7912475EA575}"/>
              </a:ext>
            </a:extLst>
          </p:cNvPr>
          <p:cNvSpPr txBox="1"/>
          <p:nvPr/>
        </p:nvSpPr>
        <p:spPr>
          <a:xfrm>
            <a:off x="17099077" y="39370912"/>
            <a:ext cx="1375283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rgbClr val="FF0000"/>
                </a:solidFill>
              </a:rPr>
              <a:t>ATENÇÃO!!!</a:t>
            </a:r>
          </a:p>
          <a:p>
            <a:pPr algn="ctr"/>
            <a:r>
              <a:rPr lang="pt-BR" sz="4400" b="1" dirty="0">
                <a:solidFill>
                  <a:srgbClr val="FF0000"/>
                </a:solidFill>
              </a:rPr>
              <a:t>ESTE É APENAS UM MODELO.  A FORMATAÇÃO DO SEU TRABALHO FICA A SEU CRITÉRIO. RETIRE AS CAIXAS DE TEXTO, ALTERE A FONTE, TAMANHO, CORES, FUNDO, INSIRA IMAGENS, TABELAS, ETC.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9BDCCDD-773B-499B-BEA2-336080242D46}"/>
              </a:ext>
            </a:extLst>
          </p:cNvPr>
          <p:cNvSpPr txBox="1"/>
          <p:nvPr/>
        </p:nvSpPr>
        <p:spPr>
          <a:xfrm>
            <a:off x="953796" y="7782870"/>
            <a:ext cx="14940000" cy="1055673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Introdução e/ou Fundamentos:</a:t>
            </a:r>
          </a:p>
          <a:p>
            <a:pPr algn="just"/>
            <a:endParaRPr lang="pt-BR" sz="4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86C9D5-FFDC-430F-BAB4-F24629F531E7}"/>
              </a:ext>
            </a:extLst>
          </p:cNvPr>
          <p:cNvSpPr txBox="1"/>
          <p:nvPr/>
        </p:nvSpPr>
        <p:spPr>
          <a:xfrm>
            <a:off x="953794" y="18671543"/>
            <a:ext cx="14940000" cy="809452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3823D81-F296-4070-B9BB-869AAA1308CA}"/>
              </a:ext>
            </a:extLst>
          </p:cNvPr>
          <p:cNvSpPr txBox="1"/>
          <p:nvPr/>
        </p:nvSpPr>
        <p:spPr>
          <a:xfrm>
            <a:off x="953794" y="27098004"/>
            <a:ext cx="14940000" cy="1363450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Materiais e Métodos: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391DEF-8306-4108-A883-3ECD290C8500}"/>
              </a:ext>
            </a:extLst>
          </p:cNvPr>
          <p:cNvSpPr txBox="1"/>
          <p:nvPr/>
        </p:nvSpPr>
        <p:spPr>
          <a:xfrm>
            <a:off x="16505494" y="7782870"/>
            <a:ext cx="14940000" cy="1301894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575D9DF-A889-43FE-BF23-C46FF6356AA6}"/>
              </a:ext>
            </a:extLst>
          </p:cNvPr>
          <p:cNvSpPr txBox="1"/>
          <p:nvPr/>
        </p:nvSpPr>
        <p:spPr>
          <a:xfrm>
            <a:off x="16505494" y="21145678"/>
            <a:ext cx="14940000" cy="932563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51EB613-8E9A-482C-951C-F5EB91768395}"/>
              </a:ext>
            </a:extLst>
          </p:cNvPr>
          <p:cNvSpPr txBox="1"/>
          <p:nvPr/>
        </p:nvSpPr>
        <p:spPr>
          <a:xfrm>
            <a:off x="16505494" y="30835350"/>
            <a:ext cx="14940000" cy="501675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Referências: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74C4BD6-21FE-4F6E-87B3-BDCDB3E4F185}"/>
              </a:ext>
            </a:extLst>
          </p:cNvPr>
          <p:cNvSpPr txBox="1"/>
          <p:nvPr/>
        </p:nvSpPr>
        <p:spPr>
          <a:xfrm>
            <a:off x="16505494" y="36216150"/>
            <a:ext cx="14940000" cy="317009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Palavras Chaves</a:t>
            </a:r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49486A2-46F4-4A2E-9F87-06D6CA3A2073}"/>
              </a:ext>
            </a:extLst>
          </p:cNvPr>
          <p:cNvSpPr txBox="1"/>
          <p:nvPr/>
        </p:nvSpPr>
        <p:spPr>
          <a:xfrm>
            <a:off x="953794" y="654771"/>
            <a:ext cx="4572000" cy="252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>
                    <a:lumMod val="50000"/>
                  </a:schemeClr>
                </a:solidFill>
              </a:rPr>
              <a:t>COLOQUE AQUI O LOGO DE SUA INSTITUIÇÃO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32F0B680-2D60-4BC6-B04E-B69C82721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7969" y="402996"/>
            <a:ext cx="6867525" cy="2771775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FE130220-AD50-4F88-9B98-472BE6BE1C3A}"/>
              </a:ext>
            </a:extLst>
          </p:cNvPr>
          <p:cNvSpPr txBox="1"/>
          <p:nvPr/>
        </p:nvSpPr>
        <p:spPr>
          <a:xfrm>
            <a:off x="6411881" y="1235779"/>
            <a:ext cx="17280000" cy="193899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chemeClr val="bg1">
                    <a:lumMod val="50000"/>
                  </a:schemeClr>
                </a:solidFill>
              </a:rPr>
              <a:t>TÍTULO DO TRABALHO</a:t>
            </a:r>
          </a:p>
          <a:p>
            <a:pPr algn="ctr"/>
            <a:r>
              <a:rPr lang="pt-BR" sz="6000" dirty="0">
                <a:solidFill>
                  <a:schemeClr val="bg1">
                    <a:lumMod val="50000"/>
                  </a:schemeClr>
                </a:solidFill>
              </a:rPr>
              <a:t>CIENTÍFICO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8A8019D-0C3C-492D-B8E0-AE4FA8A52EE4}"/>
              </a:ext>
            </a:extLst>
          </p:cNvPr>
          <p:cNvSpPr txBox="1"/>
          <p:nvPr/>
        </p:nvSpPr>
        <p:spPr>
          <a:xfrm>
            <a:off x="953794" y="3646846"/>
            <a:ext cx="30491700" cy="141577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5000" dirty="0">
                <a:solidFill>
                  <a:schemeClr val="bg1">
                    <a:lumMod val="50000"/>
                  </a:schemeClr>
                </a:solidFill>
              </a:rPr>
              <a:t>AUTORES DO TRABALHO</a:t>
            </a:r>
          </a:p>
          <a:p>
            <a:pPr algn="ctr"/>
            <a:endParaRPr lang="pt-B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9BC0405-391B-457C-AEEC-2BDF8AD5206D}"/>
              </a:ext>
            </a:extLst>
          </p:cNvPr>
          <p:cNvSpPr txBox="1"/>
          <p:nvPr/>
        </p:nvSpPr>
        <p:spPr>
          <a:xfrm>
            <a:off x="953794" y="5325284"/>
            <a:ext cx="30491700" cy="12926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4200" dirty="0">
                <a:solidFill>
                  <a:schemeClr val="bg1">
                    <a:lumMod val="50000"/>
                  </a:schemeClr>
                </a:solidFill>
              </a:rPr>
              <a:t>INSTITUIÇÕES:</a:t>
            </a:r>
          </a:p>
          <a:p>
            <a:pPr algn="ctr"/>
            <a:endParaRPr lang="pt-BR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02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22E5230C-B304-48F6-869E-7912475EA575}"/>
              </a:ext>
            </a:extLst>
          </p:cNvPr>
          <p:cNvSpPr txBox="1"/>
          <p:nvPr/>
        </p:nvSpPr>
        <p:spPr>
          <a:xfrm>
            <a:off x="17099077" y="37814854"/>
            <a:ext cx="1375283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rgbClr val="FF0000"/>
                </a:solidFill>
              </a:rPr>
              <a:t>ATENÇÃO!!!</a:t>
            </a:r>
          </a:p>
          <a:p>
            <a:pPr algn="ctr"/>
            <a:r>
              <a:rPr lang="pt-BR" sz="4400" b="1" dirty="0">
                <a:solidFill>
                  <a:srgbClr val="FF0000"/>
                </a:solidFill>
              </a:rPr>
              <a:t>ESTE É APENAS UM MODELO.  A FORMATAÇÃO DO SEU TRABALHO FICA A SEU CRITÉRIO. RETIRE AS CAIXAS DE TEXTO, ALTERE A FONTE, TAMANHO, CORES, FUNDO, INSIRA IMAGENS, TABELAS, ETC.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9BDCCDD-773B-499B-BEA2-336080242D46}"/>
              </a:ext>
            </a:extLst>
          </p:cNvPr>
          <p:cNvSpPr txBox="1"/>
          <p:nvPr/>
        </p:nvSpPr>
        <p:spPr>
          <a:xfrm>
            <a:off x="953796" y="7782870"/>
            <a:ext cx="14940000" cy="1055673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Introdução /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4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86C9D5-FFDC-430F-BAB4-F24629F531E7}"/>
              </a:ext>
            </a:extLst>
          </p:cNvPr>
          <p:cNvSpPr txBox="1"/>
          <p:nvPr/>
        </p:nvSpPr>
        <p:spPr>
          <a:xfrm>
            <a:off x="953794" y="18671543"/>
            <a:ext cx="14940000" cy="2348335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Descrição do Caso: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</a:t>
            </a:r>
          </a:p>
          <a:p>
            <a:pPr algn="just"/>
            <a:endParaRPr lang="pt-BR" sz="4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391DEF-8306-4108-A883-3ECD290C8500}"/>
              </a:ext>
            </a:extLst>
          </p:cNvPr>
          <p:cNvSpPr txBox="1"/>
          <p:nvPr/>
        </p:nvSpPr>
        <p:spPr>
          <a:xfrm>
            <a:off x="16505494" y="7782870"/>
            <a:ext cx="14940000" cy="1301894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Discussão</a:t>
            </a:r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575D9DF-A889-43FE-BF23-C46FF6356AA6}"/>
              </a:ext>
            </a:extLst>
          </p:cNvPr>
          <p:cNvSpPr txBox="1"/>
          <p:nvPr/>
        </p:nvSpPr>
        <p:spPr>
          <a:xfrm>
            <a:off x="16505494" y="21600319"/>
            <a:ext cx="14940000" cy="932563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r>
              <a:rPr lang="pt-BR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4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49486A2-46F4-4A2E-9F87-06D6CA3A2073}"/>
              </a:ext>
            </a:extLst>
          </p:cNvPr>
          <p:cNvSpPr txBox="1"/>
          <p:nvPr/>
        </p:nvSpPr>
        <p:spPr>
          <a:xfrm>
            <a:off x="953794" y="654771"/>
            <a:ext cx="4572000" cy="252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>
                    <a:lumMod val="50000"/>
                  </a:schemeClr>
                </a:solidFill>
              </a:rPr>
              <a:t>COLOQUE AQUI O LOGO DE SUA INSTITUIÇÃO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32F0B680-2D60-4BC6-B04E-B69C82721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7969" y="402996"/>
            <a:ext cx="6867525" cy="2771775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FE130220-AD50-4F88-9B98-472BE6BE1C3A}"/>
              </a:ext>
            </a:extLst>
          </p:cNvPr>
          <p:cNvSpPr txBox="1"/>
          <p:nvPr/>
        </p:nvSpPr>
        <p:spPr>
          <a:xfrm>
            <a:off x="6411881" y="1235779"/>
            <a:ext cx="17280000" cy="193899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chemeClr val="bg1">
                    <a:lumMod val="50000"/>
                  </a:schemeClr>
                </a:solidFill>
              </a:rPr>
              <a:t>TÍTULO DO </a:t>
            </a:r>
          </a:p>
          <a:p>
            <a:pPr algn="ctr"/>
            <a:r>
              <a:rPr lang="pt-BR" sz="6000" dirty="0">
                <a:solidFill>
                  <a:schemeClr val="bg1">
                    <a:lumMod val="50000"/>
                  </a:schemeClr>
                </a:solidFill>
              </a:rPr>
              <a:t>RELATO DE CASO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8A8019D-0C3C-492D-B8E0-AE4FA8A52EE4}"/>
              </a:ext>
            </a:extLst>
          </p:cNvPr>
          <p:cNvSpPr txBox="1"/>
          <p:nvPr/>
        </p:nvSpPr>
        <p:spPr>
          <a:xfrm>
            <a:off x="953794" y="3646846"/>
            <a:ext cx="30491700" cy="141577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5000" dirty="0">
                <a:solidFill>
                  <a:schemeClr val="bg1">
                    <a:lumMod val="50000"/>
                  </a:schemeClr>
                </a:solidFill>
              </a:rPr>
              <a:t>AUTORES DO TRABALHO</a:t>
            </a:r>
          </a:p>
          <a:p>
            <a:pPr algn="ctr"/>
            <a:endParaRPr lang="pt-B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9BC0405-391B-457C-AEEC-2BDF8AD5206D}"/>
              </a:ext>
            </a:extLst>
          </p:cNvPr>
          <p:cNvSpPr txBox="1"/>
          <p:nvPr/>
        </p:nvSpPr>
        <p:spPr>
          <a:xfrm>
            <a:off x="953794" y="5325284"/>
            <a:ext cx="30491700" cy="12926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4200" dirty="0">
                <a:solidFill>
                  <a:schemeClr val="bg1">
                    <a:lumMod val="50000"/>
                  </a:schemeClr>
                </a:solidFill>
              </a:rPr>
              <a:t>INSTITUIÇÕES:</a:t>
            </a:r>
          </a:p>
          <a:p>
            <a:pPr algn="ctr"/>
            <a:endParaRPr lang="pt-BR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3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D3ABA6E-556E-4BB8-B2CF-3D802686EC3C}"/>
              </a:ext>
            </a:extLst>
          </p:cNvPr>
          <p:cNvSpPr txBox="1"/>
          <p:nvPr/>
        </p:nvSpPr>
        <p:spPr>
          <a:xfrm>
            <a:off x="6065282" y="3744324"/>
            <a:ext cx="202687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ATENÇÃO!!!</a:t>
            </a:r>
          </a:p>
          <a:p>
            <a:pPr algn="ctr"/>
            <a:r>
              <a:rPr lang="pt-BR" sz="8800" b="1" dirty="0">
                <a:solidFill>
                  <a:srgbClr val="FF0000"/>
                </a:solidFill>
              </a:rPr>
              <a:t>OS PÔSTERES DEVEM SER IMPRESSOS E POSSUIR BASTÃO E CORDINHA PARA PENDURAR 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EE10C4FA-75C6-4D35-A457-BBB7345C7ED8}"/>
              </a:ext>
            </a:extLst>
          </p:cNvPr>
          <p:cNvGrpSpPr/>
          <p:nvPr/>
        </p:nvGrpSpPr>
        <p:grpSpPr>
          <a:xfrm>
            <a:off x="9240223" y="11946490"/>
            <a:ext cx="13918842" cy="19307658"/>
            <a:chOff x="11044278" y="9267342"/>
            <a:chExt cx="10310732" cy="16070073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2DC65BF5-D47B-4B70-A0FB-E360A36B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44278" y="9267342"/>
              <a:ext cx="10310732" cy="16070073"/>
            </a:xfrm>
            <a:prstGeom prst="rect">
              <a:avLst/>
            </a:prstGeom>
          </p:spPr>
        </p:pic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8321F2D1-3CFF-4E15-AED3-1224B1B38340}"/>
                </a:ext>
              </a:extLst>
            </p:cNvPr>
            <p:cNvSpPr/>
            <p:nvPr/>
          </p:nvSpPr>
          <p:spPr>
            <a:xfrm>
              <a:off x="11841480" y="11841480"/>
              <a:ext cx="8458200" cy="129387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1866386F-DD18-45A7-8A43-7DD08B724D96}"/>
              </a:ext>
            </a:extLst>
          </p:cNvPr>
          <p:cNvSpPr txBox="1"/>
          <p:nvPr/>
        </p:nvSpPr>
        <p:spPr>
          <a:xfrm>
            <a:off x="23567627" y="14646190"/>
            <a:ext cx="1208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Bastão</a:t>
            </a:r>
          </a:p>
        </p:txBody>
      </p:sp>
      <p:sp>
        <p:nvSpPr>
          <p:cNvPr id="7" name="Seta: para a Esquerda 6">
            <a:extLst>
              <a:ext uri="{FF2B5EF4-FFF2-40B4-BE49-F238E27FC236}">
                <a16:creationId xmlns:a16="http://schemas.microsoft.com/office/drawing/2014/main" id="{48BCE2FB-5D6C-4504-B2EE-257D9FF3D66C}"/>
              </a:ext>
            </a:extLst>
          </p:cNvPr>
          <p:cNvSpPr/>
          <p:nvPr/>
        </p:nvSpPr>
        <p:spPr>
          <a:xfrm>
            <a:off x="22400010" y="14776369"/>
            <a:ext cx="972766" cy="262862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A37F14D-D205-4241-8D45-3FFC83CA4125}"/>
              </a:ext>
            </a:extLst>
          </p:cNvPr>
          <p:cNvSpPr txBox="1"/>
          <p:nvPr/>
        </p:nvSpPr>
        <p:spPr>
          <a:xfrm>
            <a:off x="19994334" y="13710397"/>
            <a:ext cx="1623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Cordinha</a:t>
            </a:r>
          </a:p>
        </p:txBody>
      </p:sp>
      <p:sp>
        <p:nvSpPr>
          <p:cNvPr id="9" name="Seta: para a Esquerda 8">
            <a:extLst>
              <a:ext uri="{FF2B5EF4-FFF2-40B4-BE49-F238E27FC236}">
                <a16:creationId xmlns:a16="http://schemas.microsoft.com/office/drawing/2014/main" id="{714B33E0-EEA4-422E-B808-4B1247E1E19F}"/>
              </a:ext>
            </a:extLst>
          </p:cNvPr>
          <p:cNvSpPr/>
          <p:nvPr/>
        </p:nvSpPr>
        <p:spPr>
          <a:xfrm>
            <a:off x="18826717" y="13840576"/>
            <a:ext cx="972766" cy="262862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01972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2725</TotalTime>
  <Words>1668</Words>
  <Application>Microsoft Office PowerPoint</Application>
  <PresentationFormat>Personalizar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SD Style Design Publicidade</dc:creator>
  <cp:lastModifiedBy>Yoni Crociatti</cp:lastModifiedBy>
  <cp:revision>19</cp:revision>
  <dcterms:created xsi:type="dcterms:W3CDTF">2023-03-27T17:52:34Z</dcterms:created>
  <dcterms:modified xsi:type="dcterms:W3CDTF">2025-04-14T21:34:04Z</dcterms:modified>
</cp:coreProperties>
</file>