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8B1E0-C2D5-0E65-2B0C-E0BA884778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399E5A-5E95-8F0C-B72B-6F76A09F6F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1A70994-C7CB-6DA2-3F6A-C36AE2F28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EEC213-B8CE-FD42-FF3A-7C09FD5E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DB8BC3-3548-2813-DDC9-79BD4410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005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21E7B-43C2-7831-2254-6216FBB56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5527ACC-A621-A7F1-FE90-7216A12F3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E9DE6-5554-08D1-1228-18DF61A25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4F7704-16E7-3530-A894-DB86444E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CC1E4E-97DD-1F35-EDA3-B857CD7CA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04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678DFCC-021C-FA04-06FF-DC6FADA00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2F74109-C3AC-C2CE-1C1C-900B11636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467086-3C02-5E01-709E-92CEC21D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9EE425-0704-5B8E-78D1-AD0487DDB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C5DF28-5ACA-4E53-A5EE-72F5F3CE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43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CD67B-C99B-B69C-1AF2-9EDE105B8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94803A-196B-6C28-4BB5-1F73F6878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63838A-A2B2-7172-4D9B-16BAC589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122B64-4133-B6D1-D13A-EC5775AB3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37A42E-AF7B-CFE5-E6BF-F05D3D0D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362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9CBDB1-67DA-F5B3-F3A8-A90F34CC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B1AD9EE-CC41-2139-F4A3-194369B66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667B8B-6E0A-4C57-BFE2-82781075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9C6F57-F058-EF04-D522-D5F33CFCB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9F730F-00D8-0FA9-0E66-8F367DCC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40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A88884-B800-CBB1-D8DE-787D1307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7511FF-44A7-107D-9C87-D1C5655BA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1E2440E-B547-2D71-2821-48D37D97E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3A5A5E7-4BA3-F23D-9B5B-249C7C0DD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69714A9-D265-7140-5B11-A5E7680E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F965263-543C-1F03-043E-639826642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359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A34828-C130-474E-16E6-A32D43C60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925F94-2B51-5C1B-AD74-E5DE285FB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64170F-B41F-84B3-EFB9-40690F882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8EC11DC-BAA6-642C-58B3-EDED64167B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9A94B75-D6FC-3C38-C093-4813DE7F79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C4C6A40-657B-EAED-B2F0-F352E711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778C9EF-0E06-CECD-685C-A9C0F360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70C888F-B9D6-364E-09F0-E6B97CFF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6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DCB9C-B226-E449-936B-C5B4A0CB1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3D130A-2744-6D5A-1D92-AC7786DC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247A107-441C-F126-B6DC-31C59077E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180B44E-6B91-955E-69A2-670C52796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941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FFDD610-5BF2-9307-EDAD-409E7720D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DA5B534-BC5A-8A80-D903-90F2D752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867BFDA-4BCA-21EA-1ED3-A94B57BE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84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B7C9D-6950-EAAC-76BD-F7BBED9FE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2B143D-6755-8B21-193A-2984294F6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C5AF15-DF62-1A6A-179E-27BE59B4B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E291DC-DC7B-C931-4BB6-4F6F5CBE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FC5D93-DC94-30D9-AB5E-37A1DBA26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8603D4-189F-A516-089D-70881B41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77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DD389-FD8C-13BA-AA0C-F313CC199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10A401C-C570-86EF-8B3C-AB38D7040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BA1A10-8ECE-BB25-18E1-4E589DD7E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FA1B4F4-F449-A31A-1496-230F5935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4667577-9503-3A7B-ACE6-7F49A140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302F3E9-A7A1-9B08-B6CE-F6395B9B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25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11D266D-7FA2-EA0F-AF7B-EEC802FC7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94B9399-FE92-CC8B-371B-E3756F65E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D26BD7-4701-94D1-7104-4483C5EC9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E72EF-7358-4258-8F6E-0FB26A221A52}" type="datetimeFigureOut">
              <a:rPr lang="pt-BR" smtClean="0"/>
              <a:t>24/02/2025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07A356-600C-72AD-6649-618CC7BC6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503552-108E-2897-422C-5CA650800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63B3E3-68FC-4C4A-AB44-A76B86D8BB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03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FA715-323F-70DD-2F7B-EDC0EC97F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1974" y="2101174"/>
            <a:ext cx="6841787" cy="1788167"/>
          </a:xfrm>
        </p:spPr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D5D759-6FE0-FB99-FA82-9447E970C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5488" y="4574804"/>
            <a:ext cx="6841787" cy="648949"/>
          </a:xfrm>
        </p:spPr>
        <p:txBody>
          <a:bodyPr/>
          <a:lstStyle/>
          <a:p>
            <a:endParaRPr lang="pt-B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64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048A0-EEFA-3B78-CB11-8679F5FD9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812251-205E-B153-6873-CF47BA081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34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44F6F-0C2F-865F-0FA7-9F03EEDA4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55783F-5343-B5B1-1CBC-475B3FF4B7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5B07E0F-3C89-F1F5-2287-B579B458B4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911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SD Style Design Publicidade</dc:creator>
  <cp:lastModifiedBy>SD Style Design Publicidade</cp:lastModifiedBy>
  <cp:revision>1</cp:revision>
  <dcterms:created xsi:type="dcterms:W3CDTF">2025-02-24T20:27:39Z</dcterms:created>
  <dcterms:modified xsi:type="dcterms:W3CDTF">2025-02-24T20:29:29Z</dcterms:modified>
</cp:coreProperties>
</file>