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20120" cy="951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>
            <a:normAutofit/>
          </a:bodyPr>
          <a:p>
            <a:r>
              <a:rPr b="0" lang="pt-BR" sz="52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DB1E46A9-45C1-4BE9-A388-B89FD90A4137}" type="slidenum">
              <a:rPr b="0" lang="pt-BR" sz="1000" spc="-1" strike="noStrike">
                <a:solidFill>
                  <a:srgbClr val="595959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720"/>
            <a:ext cx="9143640" cy="514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360" y="720"/>
            <a:ext cx="9143640" cy="514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Neat_Office/6.2.8.2$Windows_x86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2024-06-11T20:16:53Z</dcterms:modified>
  <cp:revision>1</cp:revision>
  <dc:subject/>
  <dc:title/>
</cp:coreProperties>
</file>