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0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" d="100"/>
          <a:sy n="13" d="100"/>
        </p:scale>
        <p:origin x="1853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96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137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74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738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547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76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7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12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68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88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970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A208D-0479-4A8B-BAA7-C820E624034A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52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80626867-F231-1802-C6E9-91FB8304444D}"/>
              </a:ext>
            </a:extLst>
          </p:cNvPr>
          <p:cNvSpPr txBox="1"/>
          <p:nvPr/>
        </p:nvSpPr>
        <p:spPr>
          <a:xfrm>
            <a:off x="628650" y="190500"/>
            <a:ext cx="218884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0" dirty="0">
                <a:solidFill>
                  <a:srgbClr val="8C0DB9"/>
                </a:solidFill>
                <a:latin typeface="Arial Black" panose="020B0A04020102020204" pitchFamily="34" charset="0"/>
              </a:rPr>
              <a:t>Título do Trabalho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A3D7552-B447-2313-CB24-640BA736EC89}"/>
              </a:ext>
            </a:extLst>
          </p:cNvPr>
          <p:cNvSpPr txBox="1"/>
          <p:nvPr/>
        </p:nvSpPr>
        <p:spPr>
          <a:xfrm>
            <a:off x="628650" y="2723465"/>
            <a:ext cx="2286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i="1" dirty="0">
                <a:latin typeface="Arial Narrow" panose="020B0606020202030204" pitchFamily="34" charset="0"/>
              </a:rPr>
              <a:t>Autores</a:t>
            </a:r>
          </a:p>
        </p:txBody>
      </p:sp>
    </p:spTree>
    <p:extLst>
      <p:ext uri="{BB962C8B-B14F-4D97-AF65-F5344CB8AC3E}">
        <p14:creationId xmlns:p14="http://schemas.microsoft.com/office/powerpoint/2010/main" val="1808912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2614</TotalTime>
  <Words>4</Words>
  <Application>Microsoft Office PowerPoint</Application>
  <PresentationFormat>Personalizar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SD Style Design Publicidade</dc:creator>
  <cp:lastModifiedBy>SD Style Design Publicidade</cp:lastModifiedBy>
  <cp:revision>3</cp:revision>
  <dcterms:created xsi:type="dcterms:W3CDTF">2023-03-27T17:52:34Z</dcterms:created>
  <dcterms:modified xsi:type="dcterms:W3CDTF">2024-04-08T15:10:21Z</dcterms:modified>
</cp:coreProperties>
</file>