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E7149-E1D4-67AA-93D6-9CCC23D43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E59D12-2349-7FAE-258D-5819A263C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57EA72-C91B-A09D-00CA-F3B607C9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70A976-2D5F-5B3B-6604-58F88A73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76187-854B-9337-4396-4B4D2964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35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BE8D4-6021-D087-82C3-404B23F36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7F3D0E-D56D-B36D-1BEE-AA2A14F29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5995E8-F011-1284-36AE-9730D1477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45AB67-75DE-E0AD-DDDC-972D30F9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B18137-E7EB-63C6-2A30-366D3FF51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30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085DAE-EC1C-9F10-851A-88D896928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DD903B-B662-3FE4-308B-AE26CF489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641B76-D7FA-38A8-81CE-9EB2C59F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761E9B-8960-3232-5946-77474A637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D803B1-BEAB-D740-9EA2-486BA4CE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7DF99-6902-1B60-4405-589DA3DAD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9DD646-3AC3-EC13-F564-A633BEBAF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D4D550-A7A7-EC37-7F3D-0155EDA8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598216-5152-C04C-943B-C30A1398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2A92B2-7040-908F-5248-E835300A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79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BD210-C663-97A7-5F36-D994C405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F41746-A241-2D05-385F-E3F5A6FA6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E3FAAC-EFEE-A0E7-5D86-043FD7C3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68FC5F-C3C2-07FB-D875-97F72F511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39FA39-EBD0-6D52-DFD9-30281203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65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62BF1-F09A-5E8F-24C0-B7BF121B8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E9265F-1A1F-D4B3-A3D7-3EB3C6CBF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EAC6C12-5E6A-95F4-466D-6AB945928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617896-69E7-95DF-E8D5-8618513C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23286B-0500-D95F-2B02-BF0C628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2D0467-1FF6-62A5-44CB-D92DD4F3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3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78AB1-D7B0-46E7-9685-AF9D3ED23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3AE94B-437B-C0D3-A75E-4EAEFFF82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B5741C-01BB-95A4-D634-8F28AABC6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E42B3BA-E487-2AC9-A607-3A71CE4867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F22ACAC-E0EB-80F6-039B-56F3C6797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6DCB97-BFC6-F1F3-8175-ECDACF212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555866A-1B57-C07B-D69B-0B430B194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3A9DF0-2309-147A-E483-6B5916A1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34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4B75E-85F0-4A8D-F116-44FDB643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394F6FA-7378-E226-19D1-4FF021A6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69B795F-5889-AC8C-BFAE-157D8A0F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C91098A-B27F-94B0-5F7D-662845E6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4F0B956-AA3A-9028-EF01-C520D5CF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A2B7D68-3FEA-8EA3-BC88-D0D07ADC3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35FEC7D-11AC-9D58-84EE-E478E8F4A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02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55F28-948D-BC25-16FE-C2CF9C8F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CDE584-C3DA-0648-E471-F26D4911F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A0AD03D-8C28-B4BD-A89F-5140A069B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39EF44-77B0-31D4-54F7-B5442C088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F1B51B-C3FC-2522-4AA2-5DC64921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DD3F29-2AC5-2BE0-8650-A64FBE659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98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C25E9-FE17-C98B-B2C6-CCC336F95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BFFBA47-19ED-1F85-D604-6B71E4726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7324E1-17C4-22FE-0110-2FA442496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90524FD-2BC5-BFBD-AF29-030A5F812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8CFC2F4-8AF9-F82D-D7C3-F8D78873D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D99A03-90B5-DD32-552D-3E96352EB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26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43D3408-D30D-7CB6-DD0D-F1FA1BD58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5F75F5-49E4-9711-5584-CE9EFFC61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E43598-A950-8AD0-89A2-A4719E258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ADE251-B3E7-423C-8D8D-8D56089583AE}" type="datetimeFigureOut">
              <a:rPr lang="pt-BR" smtClean="0"/>
              <a:t>05/02/2024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A1AF3B-002C-2CCE-5A67-7D577DF1F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B1550B-16C6-6587-0675-7413AA51D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1E4947-6FC3-454C-A35C-3463B3921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04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C55BF-DF0A-E1A2-DC32-B4DD542EB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8238"/>
            <a:ext cx="9144000" cy="2387600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9645E5-D6E5-08A7-2040-6410A326B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53151"/>
            <a:ext cx="9144000" cy="1655762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321A5-8A7A-5342-2B4D-9D04766C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90DBEA-907C-DD41-82F1-17F1450A5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70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5B8B6-2027-84EA-DFCD-1F1A474C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9FBFD8-A8F9-7E97-2ED3-07184FCD8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739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SD Style Design Publicidade</dc:creator>
  <cp:lastModifiedBy>SD Style Design Publicidade</cp:lastModifiedBy>
  <cp:revision>1</cp:revision>
  <dcterms:created xsi:type="dcterms:W3CDTF">2024-02-05T20:34:05Z</dcterms:created>
  <dcterms:modified xsi:type="dcterms:W3CDTF">2024-02-05T20:37:31Z</dcterms:modified>
</cp:coreProperties>
</file>