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107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96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3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7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38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47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76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7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1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6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88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7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208D-0479-4A8B-BAA7-C820E624034A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52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80626867-F231-1802-C6E9-91FB8304444D}"/>
              </a:ext>
            </a:extLst>
          </p:cNvPr>
          <p:cNvSpPr txBox="1"/>
          <p:nvPr/>
        </p:nvSpPr>
        <p:spPr>
          <a:xfrm>
            <a:off x="628650" y="190500"/>
            <a:ext cx="21888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Título do Trabalho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A3D7552-B447-2313-CB24-640BA736EC89}"/>
              </a:ext>
            </a:extLst>
          </p:cNvPr>
          <p:cNvSpPr txBox="1"/>
          <p:nvPr/>
        </p:nvSpPr>
        <p:spPr>
          <a:xfrm>
            <a:off x="628650" y="2723465"/>
            <a:ext cx="228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i="1" dirty="0">
                <a:latin typeface="Arial Narrow" panose="020B0606020202030204" pitchFamily="34" charset="0"/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80891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2608</TotalTime>
  <Words>4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SD Style Design Publicidade</dc:creator>
  <cp:lastModifiedBy>SD Style Design Publicidade</cp:lastModifiedBy>
  <cp:revision>1</cp:revision>
  <dcterms:created xsi:type="dcterms:W3CDTF">2023-03-27T17:52:34Z</dcterms:created>
  <dcterms:modified xsi:type="dcterms:W3CDTF">2023-03-29T13:20:44Z</dcterms:modified>
</cp:coreProperties>
</file>