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sldIdLst>
    <p:sldId id="258" r:id="rId2"/>
    <p:sldId id="259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21"/>
    <p:restoredTop sz="94694"/>
  </p:normalViewPr>
  <p:slideViewPr>
    <p:cSldViewPr snapToGrid="0" snapToObjects="1">
      <p:cViewPr varScale="1">
        <p:scale>
          <a:sx n="55" d="100"/>
          <a:sy n="55" d="100"/>
        </p:scale>
        <p:origin x="2606" y="58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9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4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98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759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91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2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9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7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6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3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4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8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8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63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292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</TotalTime>
  <Words>0</Words>
  <Application>Microsoft Office PowerPoint</Application>
  <PresentationFormat>Personalizar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Leite</dc:creator>
  <cp:lastModifiedBy>Externo - Nathalia Gontijo</cp:lastModifiedBy>
  <cp:revision>7</cp:revision>
  <dcterms:created xsi:type="dcterms:W3CDTF">2021-05-21T22:49:28Z</dcterms:created>
  <dcterms:modified xsi:type="dcterms:W3CDTF">2021-07-09T13:23:20Z</dcterms:modified>
</cp:coreProperties>
</file>